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030" y="2524401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verbs that use </a:t>
            </a:r>
            <a:r>
              <a:rPr lang="en-US" sz="2800" dirty="0" err="1" smtClean="0">
                <a:latin typeface="Kristen ITC" pitchFamily="66" charset="0"/>
              </a:rPr>
              <a:t>être</a:t>
            </a:r>
            <a:r>
              <a:rPr lang="en-US" sz="2800" dirty="0" smtClean="0">
                <a:latin typeface="Kristen ITC" pitchFamily="66" charset="0"/>
              </a:rPr>
              <a:t> in the passé </a:t>
            </a:r>
            <a:r>
              <a:rPr lang="en-US" sz="2800" dirty="0" err="1" smtClean="0">
                <a:latin typeface="Kristen ITC" pitchFamily="66" charset="0"/>
              </a:rPr>
              <a:t>composé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114" y="3513105"/>
            <a:ext cx="8991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verbs that use </a:t>
            </a:r>
            <a:r>
              <a:rPr lang="en-US" sz="2400" dirty="0" err="1" smtClean="0">
                <a:latin typeface="Kristen ITC" pitchFamily="66" charset="0"/>
              </a:rPr>
              <a:t>être</a:t>
            </a:r>
            <a:r>
              <a:rPr lang="en-US" sz="2400" dirty="0" smtClean="0">
                <a:latin typeface="Kristen ITC" pitchFamily="66" charset="0"/>
              </a:rPr>
              <a:t>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373" y="4466114"/>
            <a:ext cx="8991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regular </a:t>
            </a:r>
            <a:r>
              <a:rPr lang="en-US" sz="2400" dirty="0" err="1" smtClean="0">
                <a:latin typeface="Kristen ITC" pitchFamily="66" charset="0"/>
              </a:rPr>
              <a:t>avoir</a:t>
            </a:r>
            <a:r>
              <a:rPr lang="en-US" sz="2400" dirty="0" smtClean="0">
                <a:latin typeface="Kristen ITC" pitchFamily="66" charset="0"/>
              </a:rPr>
              <a:t> verbs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2" y="5441010"/>
            <a:ext cx="89916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irregular </a:t>
            </a:r>
            <a:r>
              <a:rPr lang="en-US" sz="2400" dirty="0" err="1" smtClean="0">
                <a:latin typeface="Kristen ITC" pitchFamily="66" charset="0"/>
              </a:rPr>
              <a:t>avoir</a:t>
            </a:r>
            <a:r>
              <a:rPr lang="en-US" sz="2400" dirty="0" smtClean="0">
                <a:latin typeface="Kristen ITC" pitchFamily="66" charset="0"/>
              </a:rPr>
              <a:t> verbs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4608</TotalTime>
  <Words>49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110</cp:revision>
  <dcterms:created xsi:type="dcterms:W3CDTF">2011-09-14T23:22:57Z</dcterms:created>
  <dcterms:modified xsi:type="dcterms:W3CDTF">2013-10-29T11:15:14Z</dcterms:modified>
</cp:coreProperties>
</file>